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400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912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520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468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519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57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32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775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363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438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21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EE0BF-0C0B-457B-A3D4-C33B3EE64F9D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6DE5D-6922-438D-BC54-3B9542106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73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763"/>
            <a:ext cx="12178145" cy="68597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39691" y="4364182"/>
            <a:ext cx="5798127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 smtClean="0"/>
              <a:t>We had to do maths in Paul’s room today as I have converted the primary room into a Lego factory and have four builds running.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5081451" y="2037806"/>
            <a:ext cx="418012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585165" y="2596566"/>
            <a:ext cx="418012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989908" y="3885211"/>
            <a:ext cx="418012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800" dirty="0" smtClean="0"/>
              <a:t>3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0981508" y="2713426"/>
            <a:ext cx="418012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96558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75"/>
            <a:ext cx="3732876" cy="24184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5" y="65564"/>
            <a:ext cx="2762250" cy="2619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7825" y="65564"/>
            <a:ext cx="2752725" cy="2667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450" y="3190558"/>
            <a:ext cx="6209376" cy="34976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27352" y="1896090"/>
            <a:ext cx="2808514" cy="12003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/>
              <a:t>I can easily order 3 digit numbers and create a number line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791869" y="65564"/>
            <a:ext cx="3161212" cy="15696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/>
              <a:t>I’m also pretty good at rounding to the nearest ten and even spotted my own mistake!</a:t>
            </a:r>
            <a:endParaRPr lang="en-GB" sz="2400" dirty="0"/>
          </a:p>
        </p:txBody>
      </p:sp>
      <p:sp>
        <p:nvSpPr>
          <p:cNvPr id="11" name="Oval 10"/>
          <p:cNvSpPr/>
          <p:nvPr/>
        </p:nvSpPr>
        <p:spPr>
          <a:xfrm>
            <a:off x="6380826" y="1580514"/>
            <a:ext cx="516363" cy="46722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0351062" y="1428869"/>
            <a:ext cx="516363" cy="46722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5272563" y="4423996"/>
            <a:ext cx="3038611" cy="230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/>
              <a:t>Tomorrow I will work on adding 3 and 4 digit numbers where I have to remember to carry over and work from right to left!</a:t>
            </a:r>
            <a:endParaRPr lang="en-GB" sz="2400" dirty="0"/>
          </a:p>
        </p:txBody>
      </p:sp>
      <p:sp>
        <p:nvSpPr>
          <p:cNvPr id="14" name="Right Arrow 13"/>
          <p:cNvSpPr/>
          <p:nvPr/>
        </p:nvSpPr>
        <p:spPr>
          <a:xfrm rot="10800000">
            <a:off x="5041610" y="3523488"/>
            <a:ext cx="1724297" cy="5169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791868" y="3326239"/>
            <a:ext cx="5282263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/>
              <a:t>Paul was impressed with my use of number bonds to do fast mental addition</a:t>
            </a:r>
            <a:endParaRPr lang="en-GB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8807802" y="4423579"/>
            <a:ext cx="3038611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/>
              <a:t>If I’m awesome I will try subtraction as well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22491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108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Kearley</dc:creator>
  <cp:lastModifiedBy>Paul Kearley</cp:lastModifiedBy>
  <cp:revision>2</cp:revision>
  <dcterms:created xsi:type="dcterms:W3CDTF">2020-04-29T13:28:53Z</dcterms:created>
  <dcterms:modified xsi:type="dcterms:W3CDTF">2020-04-29T13:32:24Z</dcterms:modified>
</cp:coreProperties>
</file>