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57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609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550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738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03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392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40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739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956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662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85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4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F61F9-3149-4625-AB0E-1C5BAF2A1CD7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95CF1-7C48-4151-AA8B-D3AC52FD1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539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843" y="365125"/>
            <a:ext cx="11737298" cy="1325563"/>
          </a:xfrm>
        </p:spPr>
        <p:txBody>
          <a:bodyPr>
            <a:noAutofit/>
          </a:bodyPr>
          <a:lstStyle/>
          <a:p>
            <a:r>
              <a:rPr lang="en-GB" sz="11500" dirty="0" smtClean="0"/>
              <a:t>S3 Rocket League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0923"/>
            <a:ext cx="5381470" cy="30270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470" y="1690688"/>
            <a:ext cx="2944552" cy="37269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09" y="3957404"/>
            <a:ext cx="4945607" cy="2785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469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5" y="2765386"/>
            <a:ext cx="12024614" cy="37338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0835" y="239843"/>
            <a:ext cx="118663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Group stage</a:t>
            </a:r>
          </a:p>
          <a:p>
            <a:r>
              <a:rPr lang="en-GB" sz="3600" dirty="0" smtClean="0"/>
              <a:t>With one game left to play, we currently sit at the top of the group.  We have to win all of our matches to go through to the elimination stage.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3244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05" y="122007"/>
            <a:ext cx="5456916" cy="30795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01" y="3201580"/>
            <a:ext cx="6241156" cy="351552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04401" y="239843"/>
            <a:ext cx="6241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Our first game of the season results in our best win to date.  24 – 0 against North East Futures UTC.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149405" y="3492708"/>
            <a:ext cx="54569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 matches were really great fun to watch and the boys were communicating well and encouraging and supporting each other throughout the entire fixture.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33916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88" y="-1"/>
            <a:ext cx="7383515" cy="6762945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 flipV="1">
            <a:off x="674557" y="5246557"/>
            <a:ext cx="1528997" cy="14991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615003" y="404734"/>
            <a:ext cx="43321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We have a final group stage game to play on Monday 18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November at 4:30pm.  If we win this, then we are through to the elimination stage.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866213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8269</TotalTime>
  <Words>116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S3 Rocket League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Kearley</dc:creator>
  <cp:lastModifiedBy>Paul Kearley</cp:lastModifiedBy>
  <cp:revision>3</cp:revision>
  <cp:lastPrinted>2019-11-18T09:46:17Z</cp:lastPrinted>
  <dcterms:created xsi:type="dcterms:W3CDTF">2019-11-12T16:05:33Z</dcterms:created>
  <dcterms:modified xsi:type="dcterms:W3CDTF">2019-11-18T09:55:16Z</dcterms:modified>
</cp:coreProperties>
</file>