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3DDA-C5F9-484A-BE4B-B631102886B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2715-AAC6-4C9E-A9DE-10BFC8D4E5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009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3DDA-C5F9-484A-BE4B-B631102886B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2715-AAC6-4C9E-A9DE-10BFC8D4E5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021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3DDA-C5F9-484A-BE4B-B631102886B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2715-AAC6-4C9E-A9DE-10BFC8D4E5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793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3DDA-C5F9-484A-BE4B-B631102886B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2715-AAC6-4C9E-A9DE-10BFC8D4E5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900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3DDA-C5F9-484A-BE4B-B631102886B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2715-AAC6-4C9E-A9DE-10BFC8D4E5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698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3DDA-C5F9-484A-BE4B-B631102886B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2715-AAC6-4C9E-A9DE-10BFC8D4E5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927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3DDA-C5F9-484A-BE4B-B631102886B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2715-AAC6-4C9E-A9DE-10BFC8D4E5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651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3DDA-C5F9-484A-BE4B-B631102886B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2715-AAC6-4C9E-A9DE-10BFC8D4E5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099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3DDA-C5F9-484A-BE4B-B631102886B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2715-AAC6-4C9E-A9DE-10BFC8D4E5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308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3DDA-C5F9-484A-BE4B-B631102886B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2715-AAC6-4C9E-A9DE-10BFC8D4E5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116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3DDA-C5F9-484A-BE4B-B631102886B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2715-AAC6-4C9E-A9DE-10BFC8D4E5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976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43DDA-C5F9-484A-BE4B-B631102886B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82715-AAC6-4C9E-A9DE-10BFC8D4E5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463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4772026" cy="2057400"/>
          </a:xfrm>
        </p:spPr>
        <p:txBody>
          <a:bodyPr>
            <a:normAutofit/>
          </a:bodyPr>
          <a:lstStyle/>
          <a:p>
            <a:pPr algn="ctr"/>
            <a:r>
              <a:rPr lang="en-GB" sz="6600" b="1" u="sng" dirty="0" smtClean="0"/>
              <a:t>PUPPY RESCUE</a:t>
            </a:r>
            <a:endParaRPr lang="en-US" sz="6600" b="1" u="sng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2057400"/>
            <a:ext cx="4772025" cy="4800600"/>
          </a:xfrm>
        </p:spPr>
        <p:txBody>
          <a:bodyPr/>
          <a:lstStyle/>
          <a:p>
            <a:pPr algn="ctr"/>
            <a:r>
              <a:rPr lang="en-GB" sz="3200" dirty="0" smtClean="0"/>
              <a:t>It was 27</a:t>
            </a:r>
            <a:r>
              <a:rPr lang="en-GB" sz="3200" baseline="30000" dirty="0" smtClean="0"/>
              <a:t>th</a:t>
            </a:r>
            <a:r>
              <a:rPr lang="en-GB" sz="3200" dirty="0"/>
              <a:t> </a:t>
            </a:r>
            <a:r>
              <a:rPr lang="en-GB" sz="3200" dirty="0" smtClean="0"/>
              <a:t>of April 2020 when I rescued a PUPPY! I was walking down a lane with </a:t>
            </a:r>
            <a:r>
              <a:rPr lang="en-GB" sz="3200" dirty="0" smtClean="0"/>
              <a:t>staff </a:t>
            </a:r>
            <a:r>
              <a:rPr lang="en-GB" sz="3200" dirty="0" smtClean="0"/>
              <a:t>and a PUPPY was running up to us. I then heard someone calling it’s </a:t>
            </a:r>
            <a:r>
              <a:rPr lang="en-GB" sz="3200" dirty="0" smtClean="0"/>
              <a:t>name, so </a:t>
            </a:r>
            <a:r>
              <a:rPr lang="en-GB" sz="3200" dirty="0" smtClean="0"/>
              <a:t>we returned the dog. As a reward we got chocolate</a:t>
            </a:r>
            <a:r>
              <a:rPr lang="en-GB" sz="2800" dirty="0" smtClean="0"/>
              <a:t>! </a:t>
            </a:r>
            <a:endParaRPr lang="en-US" sz="2800" dirty="0"/>
          </a:p>
        </p:txBody>
      </p:sp>
      <p:pic>
        <p:nvPicPr>
          <p:cNvPr id="1028" name="Picture 4" descr="If you look into my eyes long enough you are bound to give me a ...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93" b="12993"/>
          <a:stretch>
            <a:fillRect/>
          </a:stretch>
        </p:blipFill>
        <p:spPr bwMode="auto">
          <a:xfrm>
            <a:off x="4772025" y="0"/>
            <a:ext cx="7419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748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52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PUPPY RESCUE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PUPPY RESCUE</dc:title>
  <dc:creator>Dylan Cornell</dc:creator>
  <cp:lastModifiedBy>Michelle Reysenn</cp:lastModifiedBy>
  <cp:revision>7</cp:revision>
  <dcterms:created xsi:type="dcterms:W3CDTF">2020-04-28T08:33:10Z</dcterms:created>
  <dcterms:modified xsi:type="dcterms:W3CDTF">2020-04-28T09:31:05Z</dcterms:modified>
</cp:coreProperties>
</file>